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C06-B4D5-49EB-B339-42237742FE57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995199-A699-4A44-9F1E-EBA68C5DA2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C06-B4D5-49EB-B339-42237742FE57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199-A699-4A44-9F1E-EBA68C5DA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C06-B4D5-49EB-B339-42237742FE57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199-A699-4A44-9F1E-EBA68C5DA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C06-B4D5-49EB-B339-42237742FE57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199-A699-4A44-9F1E-EBA68C5DA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C06-B4D5-49EB-B339-42237742FE57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199-A699-4A44-9F1E-EBA68C5DA2E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C06-B4D5-49EB-B339-42237742FE57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199-A699-4A44-9F1E-EBA68C5DA2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C06-B4D5-49EB-B339-42237742FE57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199-A699-4A44-9F1E-EBA68C5DA2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C06-B4D5-49EB-B339-42237742FE57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199-A699-4A44-9F1E-EBA68C5DA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C06-B4D5-49EB-B339-42237742FE57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199-A699-4A44-9F1E-EBA68C5DA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C06-B4D5-49EB-B339-42237742FE57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199-A699-4A44-9F1E-EBA68C5DA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C06-B4D5-49EB-B339-42237742FE57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199-A699-4A44-9F1E-EBA68C5DA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C64C06-B4D5-49EB-B339-42237742FE57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C995199-A699-4A44-9F1E-EBA68C5DA2E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179439"/>
          </a:xfrm>
        </p:spPr>
        <p:txBody>
          <a:bodyPr/>
          <a:lstStyle/>
          <a:p>
            <a:r>
              <a:rPr lang="ru-RU" dirty="0" smtClean="0"/>
              <a:t>КАСБИ-02Ф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28192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Новейшая онлайн ККТ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4400" dirty="0" smtClean="0"/>
              <a:t>Преимущества КАСБИ-02Ф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Calibri" pitchFamily="34" charset="0"/>
                <a:cs typeface="Calibri" pitchFamily="34" charset="0"/>
              </a:rPr>
              <a:t>Легендарный бренд КАСБИ - выпускается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 1997 года.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а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это время было выпущено и продано свыше 350 000 кассовых аппаратов</a:t>
            </a:r>
          </a:p>
          <a:p>
            <a:r>
              <a:rPr lang="ru-RU" sz="1800" dirty="0">
                <a:latin typeface="Calibri" pitchFamily="34" charset="0"/>
                <a:cs typeface="Calibri" pitchFamily="34" charset="0"/>
              </a:rPr>
              <a:t>Современные и надежные комплектующие американских, японских и европейских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производителей</a:t>
            </a:r>
          </a:p>
          <a:p>
            <a:r>
              <a:rPr lang="ru-RU" sz="1800" dirty="0">
                <a:latin typeface="Calibri" pitchFamily="34" charset="0"/>
                <a:cs typeface="Calibri" pitchFamily="34" charset="0"/>
              </a:rPr>
              <a:t>Возможность выбора способа подключения к сети Интернет - через встроенный GSM/GPRS модуль или LAN</a:t>
            </a:r>
          </a:p>
          <a:p>
            <a:r>
              <a:rPr lang="ru-RU" sz="1800" dirty="0">
                <a:latin typeface="Calibri" pitchFamily="34" charset="0"/>
                <a:cs typeface="Calibri" pitchFamily="34" charset="0"/>
              </a:rPr>
              <a:t>Возможность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подключения дополнительных устройств: денежный ящик, сканеры штрих-кода, весы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r>
              <a:rPr lang="ru-RU" sz="1800" dirty="0">
                <a:latin typeface="Calibri" pitchFamily="34" charset="0"/>
                <a:cs typeface="Calibri" pitchFamily="34" charset="0"/>
              </a:rPr>
              <a:t>Возможность работы как от сети 220 В, так и от источника питания 12 В, так и от встроенного аккумулятора</a:t>
            </a:r>
          </a:p>
          <a:p>
            <a:r>
              <a:rPr lang="ru-RU" sz="1800" dirty="0">
                <a:latin typeface="Calibri" pitchFamily="34" charset="0"/>
                <a:cs typeface="Calibri" pitchFamily="34" charset="0"/>
              </a:rPr>
              <a:t>2 встроенных индикатора - кассира и покупателя</a:t>
            </a:r>
          </a:p>
          <a:p>
            <a:r>
              <a:rPr lang="ru-RU" sz="1800" dirty="0">
                <a:latin typeface="Calibri" pitchFamily="34" charset="0"/>
                <a:cs typeface="Calibri" pitchFamily="34" charset="0"/>
              </a:rPr>
              <a:t>Поддержка популярных моделей сканеров штрих-кодов и весов</a:t>
            </a:r>
          </a:p>
          <a:p>
            <a:r>
              <a:rPr lang="ru-RU" sz="1800" dirty="0">
                <a:latin typeface="Calibri" pitchFamily="34" charset="0"/>
                <a:cs typeface="Calibri" pitchFamily="34" charset="0"/>
              </a:rPr>
              <a:t>Нет необходимости в покупке дополнительного оборудования (2G-3G роутер, клавиатура) для выполнения требований 54-ФЗ</a:t>
            </a:r>
          </a:p>
          <a:p>
            <a:r>
              <a:rPr lang="ru-RU" sz="1800" dirty="0" smtClean="0">
                <a:latin typeface="Calibri" pitchFamily="34" charset="0"/>
                <a:cs typeface="Calibri" pitchFamily="34" charset="0"/>
              </a:rPr>
              <a:t>Разработанные специально для КАСБИ-02Ф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товароучетная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система с поддержкой ЕГАИС и онлайн-кабинет</a:t>
            </a:r>
          </a:p>
        </p:txBody>
      </p:sp>
    </p:spTree>
    <p:extLst>
      <p:ext uri="{BB962C8B-B14F-4D97-AF65-F5344CB8AC3E}">
        <p14:creationId xmlns:p14="http://schemas.microsoft.com/office/powerpoint/2010/main" val="93178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11554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39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4400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Перед разработчиками была поставлена непростая задача – создать абсолютно новую кассу, полностью соответствующую последним изменениям законодательства и требованиям современного рынка, и при этом оставить ее такой же простой и привычной для огромной аудитории пользователей КАСБИ.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5013176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Представляем Вашему вниманию онлайн ККТ КАСБИ-02Ф. Данная касса сохранила в себе лучшие традиции касс семейства КАСБИ и при этом, несет множество новых современных решений и идей.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42544"/>
            <a:ext cx="3419478" cy="273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89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4400" dirty="0" smtClean="0"/>
              <a:t>Соответствует 54-ФЗ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024336"/>
          </a:xfrm>
        </p:spPr>
        <p:txBody>
          <a:bodyPr>
            <a:noAutofit/>
          </a:bodyPr>
          <a:lstStyle/>
          <a:p>
            <a:r>
              <a:rPr lang="ru-RU" sz="1900" dirty="0">
                <a:latin typeface="Calibri" pitchFamily="34" charset="0"/>
                <a:cs typeface="Calibri" pitchFamily="34" charset="0"/>
              </a:rPr>
              <a:t>Работа со всеми фискальным накопителями (ФН) и операторами фискальных данных (ОФД), находящимися на текущий момент в реестре</a:t>
            </a:r>
          </a:p>
          <a:p>
            <a:r>
              <a:rPr lang="ru-RU" sz="1900" dirty="0">
                <a:latin typeface="Calibri" pitchFamily="34" charset="0"/>
                <a:cs typeface="Calibri" pitchFamily="34" charset="0"/>
              </a:rPr>
              <a:t>Поддержка формата фискальных документов (ФФД) версии 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1.05</a:t>
            </a:r>
          </a:p>
          <a:p>
            <a:r>
              <a:rPr lang="ru-RU" sz="1900" dirty="0">
                <a:latin typeface="Calibri" pitchFamily="34" charset="0"/>
                <a:cs typeface="Calibri" pitchFamily="34" charset="0"/>
              </a:rPr>
              <a:t>Возможность работы как в режиме передачи 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данных, </a:t>
            </a:r>
            <a:r>
              <a:rPr lang="ru-RU" sz="1900" dirty="0">
                <a:latin typeface="Calibri" pitchFamily="34" charset="0"/>
                <a:cs typeface="Calibri" pitchFamily="34" charset="0"/>
              </a:rPr>
              <a:t>так и в автономном режиме</a:t>
            </a:r>
          </a:p>
          <a:p>
            <a:r>
              <a:rPr lang="ru-RU" sz="1900" dirty="0">
                <a:latin typeface="Calibri" pitchFamily="34" charset="0"/>
                <a:cs typeface="Calibri" pitchFamily="34" charset="0"/>
              </a:rPr>
              <a:t>Возможность применения как в сфере торговли, так и в сфере услуг</a:t>
            </a:r>
          </a:p>
          <a:p>
            <a:r>
              <a:rPr lang="ru-RU" sz="1900" dirty="0">
                <a:latin typeface="Calibri" pitchFamily="34" charset="0"/>
                <a:cs typeface="Calibri" pitchFamily="34" charset="0"/>
              </a:rPr>
              <a:t>Возможность работы как в режиме выдачи кассовых чеков, так и в режиме выдачи бланков строгой отчетности</a:t>
            </a:r>
          </a:p>
          <a:p>
            <a:r>
              <a:rPr lang="ru-RU" sz="1900" dirty="0" smtClean="0">
                <a:latin typeface="Calibri" pitchFamily="34" charset="0"/>
                <a:cs typeface="Calibri" pitchFamily="34" charset="0"/>
              </a:rPr>
              <a:t>Печатает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QR-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код на чеке и может выслать электронный чек на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e-mail</a:t>
            </a:r>
            <a:endParaRPr lang="ru-RU" sz="19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0033"/>
            <a:ext cx="1996444" cy="62179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43000"/>
            <a:ext cx="24288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1143000"/>
            <a:ext cx="3048000" cy="4572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305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4400" dirty="0" smtClean="0"/>
              <a:t>Аппаратная часть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1828"/>
            <a:ext cx="4402832" cy="4917617"/>
          </a:xfrm>
        </p:spPr>
        <p:txBody>
          <a:bodyPr>
            <a:normAutofit lnSpcReduction="10000"/>
          </a:bodyPr>
          <a:lstStyle/>
          <a:p>
            <a:pPr marL="361950" indent="-180975"/>
            <a:r>
              <a:rPr lang="ru-RU" sz="1800" dirty="0">
                <a:latin typeface="Calibri" pitchFamily="34" charset="0"/>
                <a:cs typeface="Calibri" pitchFamily="34" charset="0"/>
              </a:rPr>
              <a:t>Легендарный европейский микропроцессор STM32F407 - сердце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КАСБИ-02Ф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361950" indent="-180975"/>
            <a:r>
              <a:rPr lang="ru-RU" sz="1800" dirty="0" smtClean="0">
                <a:latin typeface="Calibri" pitchFamily="34" charset="0"/>
                <a:cs typeface="Calibri" pitchFamily="34" charset="0"/>
              </a:rPr>
              <a:t>Печатающая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головка японской корпорации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Fujitsu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361950" indent="-180975"/>
            <a:r>
              <a:rPr lang="ru-RU" sz="1800" dirty="0" smtClean="0">
                <a:latin typeface="Calibri" pitchFamily="34" charset="0"/>
                <a:cs typeface="Calibri" pitchFamily="34" charset="0"/>
              </a:rPr>
              <a:t>Жидкокристаллические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индикаторы известной американской компании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Displaytronic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361950" indent="-180975"/>
            <a:r>
              <a:rPr lang="ru-RU" sz="1800" dirty="0">
                <a:latin typeface="Calibri" pitchFamily="34" charset="0"/>
                <a:cs typeface="Calibri" pitchFamily="34" charset="0"/>
              </a:rPr>
              <a:t>GSM/GPRS модуль SIM800C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поддержкой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Bluetooth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от компании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SIMCom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Wireless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Solution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361950" indent="-180975"/>
            <a:r>
              <a:rPr lang="ru-RU" sz="1800" dirty="0" smtClean="0">
                <a:latin typeface="Calibri" pitchFamily="34" charset="0"/>
                <a:cs typeface="Calibri" pitchFamily="34" charset="0"/>
              </a:rPr>
              <a:t>Современный, надежный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блок питания 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и встроенный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мощный аккумулятор емкостью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1.2Ач, сроком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службы от 3 до 5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лет</a:t>
            </a:r>
          </a:p>
          <a:p>
            <a:pPr marL="361950" indent="-180975"/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Прочный пластиковый корпус с «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неубиваемой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» клавиатурой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8064" y="980728"/>
            <a:ext cx="3383894" cy="50131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388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4400" dirty="0" smtClean="0"/>
              <a:t>Программная часть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ru-RU" sz="1900" dirty="0">
                <a:latin typeface="Calibri" pitchFamily="34" charset="0"/>
                <a:cs typeface="Calibri" pitchFamily="34" charset="0"/>
              </a:rPr>
              <a:t>Простое, удобное, функциональное, встроенное программное обеспечение</a:t>
            </a:r>
          </a:p>
          <a:p>
            <a:r>
              <a:rPr lang="ru-RU" sz="1900" dirty="0">
                <a:latin typeface="Calibri" pitchFamily="34" charset="0"/>
                <a:cs typeface="Calibri" pitchFamily="34" charset="0"/>
              </a:rPr>
              <a:t>Возможность использования базы 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товаров (до нескольких десятков тысяч позиций)</a:t>
            </a:r>
          </a:p>
          <a:p>
            <a:r>
              <a:rPr lang="ru-RU" sz="1900" dirty="0">
                <a:latin typeface="Calibri" pitchFamily="34" charset="0"/>
                <a:cs typeface="Calibri" pitchFamily="34" charset="0"/>
              </a:rPr>
              <a:t>Возможность простой настройки конфигурации кассы через подключение к 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ПК (отделы, кассиры, формат чеков и т.д.)</a:t>
            </a:r>
          </a:p>
          <a:p>
            <a:r>
              <a:rPr lang="ru-RU" sz="1900" dirty="0">
                <a:latin typeface="Calibri" pitchFamily="34" charset="0"/>
                <a:cs typeface="Calibri" pitchFamily="34" charset="0"/>
              </a:rPr>
              <a:t>Поддержка популярных моделей сканеров штрих-кодов и 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весов</a:t>
            </a:r>
            <a:endParaRPr lang="ru-RU" sz="1900" dirty="0">
              <a:latin typeface="Calibri" pitchFamily="34" charset="0"/>
              <a:cs typeface="Calibri" pitchFamily="34" charset="0"/>
            </a:endParaRPr>
          </a:p>
          <a:p>
            <a:r>
              <a:rPr lang="ru-RU" sz="1900" dirty="0">
                <a:latin typeface="Calibri" pitchFamily="34" charset="0"/>
                <a:cs typeface="Calibri" pitchFamily="34" charset="0"/>
              </a:rPr>
              <a:t>Возможность подключения кассы к серверу технического мониторинга и </a:t>
            </a:r>
            <a:r>
              <a:rPr lang="ru-RU" sz="1900" dirty="0" smtClean="0">
                <a:latin typeface="Calibri" pitchFamily="34" charset="0"/>
                <a:cs typeface="Calibri" pitchFamily="34" charset="0"/>
              </a:rPr>
              <a:t>диагностики</a:t>
            </a:r>
          </a:p>
          <a:p>
            <a:r>
              <a:rPr lang="ru-RU" sz="1900" dirty="0" smtClean="0">
                <a:latin typeface="Calibri" pitchFamily="34" charset="0"/>
                <a:cs typeface="Calibri" pitchFamily="34" charset="0"/>
              </a:rPr>
              <a:t>Возможность обновление </a:t>
            </a:r>
            <a:r>
              <a:rPr lang="ru-RU" sz="1900" dirty="0">
                <a:latin typeface="Calibri" pitchFamily="34" charset="0"/>
                <a:cs typeface="Calibri" pitchFamily="34" charset="0"/>
              </a:rPr>
              <a:t>встроенного программного обеспечения (прошивки) в режиме онлайн через Интернет</a:t>
            </a:r>
          </a:p>
          <a:p>
            <a:endParaRPr lang="ru-RU" sz="19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7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84784"/>
          </a:xfrm>
        </p:spPr>
        <p:txBody>
          <a:bodyPr/>
          <a:lstStyle/>
          <a:p>
            <a:r>
              <a:rPr lang="ru-RU" sz="4400" dirty="0" smtClean="0"/>
              <a:t>Интеграция с </a:t>
            </a:r>
            <a:r>
              <a:rPr lang="ru-RU" sz="4400" dirty="0" err="1" smtClean="0"/>
              <a:t>товароучетной</a:t>
            </a:r>
            <a:r>
              <a:rPr lang="ru-RU" sz="4400" dirty="0" smtClean="0"/>
              <a:t> системой и ЕГАИС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49" y="1600200"/>
            <a:ext cx="7060502" cy="4525963"/>
          </a:xfrm>
        </p:spPr>
      </p:pic>
    </p:spTree>
    <p:extLst>
      <p:ext uri="{BB962C8B-B14F-4D97-AF65-F5344CB8AC3E}">
        <p14:creationId xmlns:p14="http://schemas.microsoft.com/office/powerpoint/2010/main" val="129897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4400" dirty="0" smtClean="0"/>
              <a:t>Онлайн-кабинет ККТ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sng" dirty="0" smtClean="0">
                <a:latin typeface="Calibri" pitchFamily="34" charset="0"/>
                <a:cs typeface="Calibri" pitchFamily="34" charset="0"/>
              </a:rPr>
              <a:t>Функционал: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Настройка ККТ без подключения к ПК (отделы, кассиры, форматы чеков, база товаров)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Возможность ведения товарного учета (ведение базы товаров, контроль остатков и т.д.)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Возможность работы нескольких ККТ с единой базой товаров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Просмотр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отчетов и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статистики, аналитика продаж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Мониторинг технического состояния кассы</a:t>
            </a:r>
          </a:p>
          <a:p>
            <a:pPr marL="0" indent="0">
              <a:buNone/>
            </a:pP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2000" u="sng" dirty="0" smtClean="0">
                <a:latin typeface="Calibri" pitchFamily="34" charset="0"/>
                <a:cs typeface="Calibri" pitchFamily="34" charset="0"/>
              </a:rPr>
              <a:t>Преимущества: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Не требуется покупка дополнительного оборудования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Интуитивно простой и понятный интерфейс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Полный контроль ситуации в любое время из любого места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1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4400" dirty="0" smtClean="0"/>
              <a:t>Перспективы развития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Работа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ККТ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КАСБИ-02Ф в качестве фискального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регистратора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Синхронизация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 телефоном/планшетом по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Bluetooth 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для просмотра отчетов/статистики или управления ККТ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Интеграция с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1C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Интеграция с кассовыми и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товароучетными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системами сторонних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производителей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Постоянное совершенствование уже реализованного функционала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79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282</TotalTime>
  <Words>484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КАСБИ-02Ф</vt:lpstr>
      <vt:lpstr>Введение</vt:lpstr>
      <vt:lpstr>Соответствует 54-ФЗ</vt:lpstr>
      <vt:lpstr>Презентация PowerPoint</vt:lpstr>
      <vt:lpstr>Аппаратная часть</vt:lpstr>
      <vt:lpstr>Программная часть</vt:lpstr>
      <vt:lpstr>Интеграция с товароучетной системой и ЕГАИС</vt:lpstr>
      <vt:lpstr>Онлайн-кабинет ККТ</vt:lpstr>
      <vt:lpstr>Перспективы развития</vt:lpstr>
      <vt:lpstr>Преимущества КАСБИ-02Ф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MBAM88</cp:lastModifiedBy>
  <cp:revision>49</cp:revision>
  <dcterms:created xsi:type="dcterms:W3CDTF">2017-02-14T07:51:46Z</dcterms:created>
  <dcterms:modified xsi:type="dcterms:W3CDTF">2017-02-14T15:37:37Z</dcterms:modified>
</cp:coreProperties>
</file>